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5" embedTrueTypeFonts="1" saveSubsetFonts="1">
  <p:sldMasterIdLst>
    <p:sldMasterId id="2147483648" r:id="rId1"/>
  </p:sldMasterIdLst>
  <p:sldIdLst>
    <p:sldId id="270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215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57896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020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95777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4198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6344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1520434" y="2104537"/>
            <a:ext cx="11589531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50" dirty="0"/>
              <a:t>Genetic</a:t>
            </a:r>
            <a:r>
              <a:rPr spc="-204" dirty="0"/>
              <a:t> </a:t>
            </a:r>
            <a:r>
              <a:rPr dirty="0"/>
              <a:t>Basis</a:t>
            </a:r>
            <a:r>
              <a:rPr spc="-210" dirty="0"/>
              <a:t> </a:t>
            </a:r>
            <a:r>
              <a:rPr spc="70" dirty="0"/>
              <a:t>of</a:t>
            </a:r>
            <a:r>
              <a:rPr spc="-265" dirty="0"/>
              <a:t> </a:t>
            </a:r>
            <a:r>
              <a:rPr spc="65" dirty="0"/>
              <a:t>Blood</a:t>
            </a:r>
            <a:r>
              <a:rPr spc="-200" dirty="0"/>
              <a:t> </a:t>
            </a:r>
            <a:r>
              <a:rPr dirty="0"/>
              <a:t>Cancers</a:t>
            </a:r>
            <a:r>
              <a:rPr spc="-204" dirty="0"/>
              <a:t> </a:t>
            </a:r>
            <a:r>
              <a:rPr spc="-10" dirty="0"/>
              <a:t>and</a:t>
            </a:r>
            <a:r>
              <a:rPr spc="-185" dirty="0"/>
              <a:t> </a:t>
            </a:r>
            <a:r>
              <a:rPr spc="60" dirty="0"/>
              <a:t>Bone</a:t>
            </a:r>
            <a:r>
              <a:rPr spc="-210" dirty="0"/>
              <a:t> </a:t>
            </a:r>
            <a:r>
              <a:rPr spc="80" dirty="0"/>
              <a:t>Marrow</a:t>
            </a:r>
            <a:r>
              <a:rPr spc="-265" dirty="0"/>
              <a:t> </a:t>
            </a:r>
            <a:r>
              <a:rPr spc="-10" dirty="0"/>
              <a:t>Failure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07511" y="2678577"/>
            <a:ext cx="821563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45" dirty="0">
                <a:latin typeface="Lato" panose="020F0502020204030203" pitchFamily="34" charset="0"/>
                <a:cs typeface="Lato" panose="020F0502020204030203" pitchFamily="34" charset="0"/>
              </a:rPr>
              <a:t>#BCBMSRC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262255" marR="256540" indent="-1905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10,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13,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Sheraton</a:t>
            </a:r>
            <a:r>
              <a:rPr sz="2400" spc="-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only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in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NY,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0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70" dirty="0">
                <a:latin typeface="Lato" panose="020F0502020204030203" pitchFamily="34" charset="0"/>
                <a:cs typeface="Lato" panose="020F0502020204030203" pitchFamily="34" charset="0"/>
              </a:rPr>
              <a:t>FASEB.org/Genetic-</a:t>
            </a:r>
            <a:r>
              <a:rPr sz="2600" b="1" spc="-185" dirty="0">
                <a:latin typeface="Lato" panose="020F0502020204030203" pitchFamily="34" charset="0"/>
                <a:cs typeface="Lato" panose="020F0502020204030203" pitchFamily="34" charset="0"/>
              </a:rPr>
              <a:t>Basis-</a:t>
            </a:r>
            <a:r>
              <a:rPr sz="2600" b="1" spc="-145" dirty="0">
                <a:latin typeface="Lato" panose="020F0502020204030203" pitchFamily="34" charset="0"/>
                <a:cs typeface="Lato" panose="020F0502020204030203" pitchFamily="34" charset="0"/>
              </a:rPr>
              <a:t>Blood-</a:t>
            </a: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Cancers-</a:t>
            </a:r>
            <a:r>
              <a:rPr sz="2600" b="1" spc="-160" dirty="0">
                <a:latin typeface="Lato" panose="020F0502020204030203" pitchFamily="34" charset="0"/>
                <a:cs typeface="Lato" panose="020F0502020204030203" pitchFamily="34" charset="0"/>
              </a:rPr>
              <a:t>Bone-</a:t>
            </a:r>
            <a:r>
              <a:rPr sz="2600" b="1" spc="-50" dirty="0">
                <a:latin typeface="Lato" panose="020F0502020204030203" pitchFamily="34" charset="0"/>
                <a:cs typeface="Lato" panose="020F0502020204030203" pitchFamily="34" charset="0"/>
              </a:rPr>
              <a:t>Marrow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958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883E13F-7C35-4F8F-BD30-F75E997738DF}"/>
</file>

<file path=customXml/itemProps2.xml><?xml version="1.0" encoding="utf-8"?>
<ds:datastoreItem xmlns:ds="http://schemas.openxmlformats.org/officeDocument/2006/customXml" ds:itemID="{58E8242B-CC30-4DD2-819F-82782328EF03}"/>
</file>

<file path=customXml/itemProps3.xml><?xml version="1.0" encoding="utf-8"?>
<ds:datastoreItem xmlns:ds="http://schemas.openxmlformats.org/officeDocument/2006/customXml" ds:itemID="{A8EBC6DA-E430-4F3B-806E-85D4EE6D2BD1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Genetic Basis of Blood Cancers and Bone Marrow Failure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2025-11-16T22:28:52Z</dcterms:created>
  <dcterms:modified xsi:type="dcterms:W3CDTF">2025-11-16T22:50:35Z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